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handoutMasterIdLst>
    <p:handoutMasterId r:id="rId4"/>
  </p:handoutMasterIdLst>
  <p:sldIdLst>
    <p:sldId id="263" r:id="rId2"/>
    <p:sldId id="262" r:id="rId3"/>
  </p:sldIdLst>
  <p:sldSz cx="288004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11D"/>
    <a:srgbClr val="F2F7FC"/>
    <a:srgbClr val="DEEDF2"/>
    <a:srgbClr val="95C6D5"/>
    <a:srgbClr val="EDF0F7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38" autoAdjust="0"/>
    <p:restoredTop sz="94660"/>
  </p:normalViewPr>
  <p:slideViewPr>
    <p:cSldViewPr snapToGrid="0">
      <p:cViewPr varScale="1">
        <p:scale>
          <a:sx n="19" d="100"/>
          <a:sy n="19" d="100"/>
        </p:scale>
        <p:origin x="36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7DBDA2CF-E845-F8D5-74BC-9619FE9009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27082B-AADC-2E21-1267-0D2236BC45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0FC1F-CAAA-4F6B-84A6-4BBA7A94CC54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A5C135-338A-3B9C-DE4E-2A0BBFB1B3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6B3A0E-07C7-B9AC-E7ED-012081D96E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2B49-A8F1-4878-B016-CC141743D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490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3">
            <a:extLst>
              <a:ext uri="{FF2B5EF4-FFF2-40B4-BE49-F238E27FC236}">
                <a16:creationId xmlns:a16="http://schemas.microsoft.com/office/drawing/2014/main" id="{B0E7EED2-F8B6-609B-BD48-1FDBBFECF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4320" y="5506270"/>
            <a:ext cx="13897292" cy="26839604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rgbClr val="24211D"/>
              </a:gs>
              <a:gs pos="0">
                <a:srgbClr val="DEEDF2"/>
              </a:gs>
              <a:gs pos="100000">
                <a:srgbClr val="EDF0F7"/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lIns="90381" tIns="45189" rIns="90381" bIns="45189" anchor="ctr"/>
          <a:lstStyle/>
          <a:p>
            <a:pPr>
              <a:defRPr/>
            </a:pPr>
            <a:endParaRPr lang="en-US" sz="8874" dirty="0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C802CAB9-BBCD-CA34-CC73-9F31B621A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28813" y="5506270"/>
            <a:ext cx="13897292" cy="26839604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rgbClr val="24211D"/>
              </a:gs>
              <a:gs pos="0">
                <a:srgbClr val="DEEDF2"/>
              </a:gs>
              <a:gs pos="100000">
                <a:srgbClr val="EDF0F7"/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lIns="90381" tIns="45189" rIns="90381" bIns="45189" anchor="ctr"/>
          <a:lstStyle/>
          <a:p>
            <a:pPr>
              <a:defRPr/>
            </a:pPr>
            <a:endParaRPr lang="en-US" sz="8874" dirty="0"/>
          </a:p>
        </p:txBody>
      </p:sp>
      <p:sp>
        <p:nvSpPr>
          <p:cNvPr id="12" name="Text Placeholder 76">
            <a:extLst>
              <a:ext uri="{FF2B5EF4-FFF2-40B4-BE49-F238E27FC236}">
                <a16:creationId xmlns:a16="http://schemas.microsoft.com/office/drawing/2014/main" id="{A014A80A-89EF-B208-A4BF-1119C1BE349B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4875347" y="3456564"/>
            <a:ext cx="19087830" cy="1270788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dirty="0"/>
              <a:t>Click here to add name(s) and affiliation(s) of the author(s) (44pt, Regular)</a:t>
            </a:r>
          </a:p>
          <a:p>
            <a:pPr lvl="0"/>
            <a:r>
              <a:rPr lang="en-US" altLang="ko-KR" dirty="0"/>
              <a:t>Click here to add name(s) and affiliation(s) of the author(s) (44pt, Regular)</a:t>
            </a:r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DAE7D7A8-D1ED-6777-9C41-DB9C14929F60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4875347" y="955807"/>
            <a:ext cx="19087830" cy="2239565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dirty="0"/>
              <a:t>Click here to add title (80pt, Bold)</a:t>
            </a:r>
          </a:p>
          <a:p>
            <a:pPr lvl="0"/>
            <a:r>
              <a:rPr lang="en-US" altLang="ko-KR" dirty="0"/>
              <a:t>Click here to add title (80pt, Bold)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410F15C-6CD1-8BB2-4046-CCE788519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8597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690FBE3-9CF3-9321-1FD6-8814B14729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597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OBJECTIVES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86B0BA2-78FA-D88D-3056-0B84C4541049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668597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04F247E-A095-3B2D-603C-ACF870D72BA3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668597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0685A00-C8D9-F6BC-45CE-8A458E06D590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668597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METHODS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490AA49-4B5E-C014-F65E-ECFD81C80064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668597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29A982C-B48E-B04B-0229-6DAFAF64F9CC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15023090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A2452804-67BB-C9FA-F2B3-AAF57B393DF8}"/>
              </a:ext>
            </a:extLst>
          </p:cNvPr>
          <p:cNvSpPr>
            <a:spLocks noGrp="1"/>
          </p:cNvSpPr>
          <p:nvPr>
            <p:ph type="body" sz="quarter" idx="159" hasCustomPrompt="1"/>
          </p:nvPr>
        </p:nvSpPr>
        <p:spPr>
          <a:xfrm>
            <a:off x="15023090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RESULTS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9EACBF7-6DE9-6364-28F8-FBF339E98A64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15023090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3BE7148C-08DB-E47D-0CAF-4D20BFDB18FD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15023090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A888012-99E8-8CCE-D98C-0507DBA6C94F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15023090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CONCLUSIONS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F483E75-E8B1-5865-D029-0978E77FCACF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15023090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BB126EC-B6DA-9343-D7FE-2912C01BEA3D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314634" y="33907072"/>
            <a:ext cx="10658165" cy="152216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I have no financial relationships to disclose.        </a:t>
            </a:r>
          </a:p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I have financial relationships to disclose.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AB3ADD44-901F-A098-4F89-E7C3563CDF90}"/>
              </a:ext>
            </a:extLst>
          </p:cNvPr>
          <p:cNvSpPr>
            <a:spLocks noGrp="1"/>
          </p:cNvSpPr>
          <p:nvPr>
            <p:ph type="body" sz="quarter" idx="165" hasCustomPrompt="1"/>
          </p:nvPr>
        </p:nvSpPr>
        <p:spPr>
          <a:xfrm>
            <a:off x="11368163" y="33907072"/>
            <a:ext cx="11230580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Name / Affiliation / E-mail</a:t>
            </a:r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79E27D3E-02D4-F4D5-840D-DF04630D05F6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>
          <a:xfrm>
            <a:off x="24763496" y="1606631"/>
            <a:ext cx="3370909" cy="265648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020479B-5902-99EC-8921-DDAF08857118}"/>
              </a:ext>
            </a:extLst>
          </p:cNvPr>
          <p:cNvSpPr/>
          <p:nvPr userDrawn="1"/>
        </p:nvSpPr>
        <p:spPr>
          <a:xfrm>
            <a:off x="-1" y="35763200"/>
            <a:ext cx="28800425" cy="236537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A7B85C-6EAA-8829-F90C-D7B565131A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794" y="33638663"/>
            <a:ext cx="4546404" cy="1289405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BD6AD37-AF5F-C4FE-522E-6710915B563E}"/>
              </a:ext>
            </a:extLst>
          </p:cNvPr>
          <p:cNvSpPr/>
          <p:nvPr userDrawn="1"/>
        </p:nvSpPr>
        <p:spPr>
          <a:xfrm>
            <a:off x="274320" y="32861016"/>
            <a:ext cx="792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3BA0473-982E-C445-D804-1280AAC1B30A}"/>
              </a:ext>
            </a:extLst>
          </p:cNvPr>
          <p:cNvSpPr/>
          <p:nvPr userDrawn="1"/>
        </p:nvSpPr>
        <p:spPr>
          <a:xfrm>
            <a:off x="11374068" y="32861016"/>
            <a:ext cx="540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23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8" userDrawn="1">
          <p15:clr>
            <a:srgbClr val="FBAE40"/>
          </p15:clr>
        </p15:guide>
        <p15:guide id="2" pos="9071" userDrawn="1">
          <p15:clr>
            <a:srgbClr val="FBAE40"/>
          </p15:clr>
        </p15:guide>
        <p15:guide id="3" pos="4535" userDrawn="1">
          <p15:clr>
            <a:srgbClr val="FBAE40"/>
          </p15:clr>
        </p15:guide>
        <p15:guide id="4" pos="135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E2EE17F-F21D-473D-CA27-1F12B674B3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8597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F168272-2BB1-69A0-3426-207002AE5F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597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OBJECTIVES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6DF054A-633E-E3FB-8A1F-7F04F7EE3BF0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668597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C1E018A-D93E-8F26-0164-D935A46F8D0E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668597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6995A2B-C6CD-0F55-9493-266108A021DF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668597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METHODS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E40FE2B-C804-A8DB-8878-5D55CA1128CE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668597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57E3ED0-E00D-7052-CDFD-8E1CBDC01A28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15023090" y="6992472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DE8C386-73F0-3B29-1AE5-98FC2DA0D784}"/>
              </a:ext>
            </a:extLst>
          </p:cNvPr>
          <p:cNvSpPr>
            <a:spLocks noGrp="1"/>
          </p:cNvSpPr>
          <p:nvPr>
            <p:ph type="body" sz="quarter" idx="159" hasCustomPrompt="1"/>
          </p:nvPr>
        </p:nvSpPr>
        <p:spPr>
          <a:xfrm>
            <a:off x="15023090" y="5821980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RESULTS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C6E69BB-0FDC-FB72-8BA8-721BC3663872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15023090" y="8268822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D606CDA-4810-A65C-069D-53C6943A2828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15023090" y="19170361"/>
            <a:ext cx="13108739" cy="1061524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(44pt, Bold)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DD4A80D-FF18-F423-E9C4-B7C410D3B7EF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15023090" y="17999869"/>
            <a:ext cx="13108739" cy="845648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4600" b="1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(Click to edit) CONCLUSIONS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3120681-0F54-203E-EF68-9434D7E4A7ED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15023090" y="20446711"/>
            <a:ext cx="13108739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Type in or paste your text here. (34pt, Regular)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2B1FD55-A8EB-7BB9-1925-36F7CF45733D}"/>
              </a:ext>
            </a:extLst>
          </p:cNvPr>
          <p:cNvSpPr/>
          <p:nvPr userDrawn="1"/>
        </p:nvSpPr>
        <p:spPr>
          <a:xfrm>
            <a:off x="244194" y="5208237"/>
            <a:ext cx="28303840" cy="2007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 Placeholder 76">
            <a:extLst>
              <a:ext uri="{FF2B5EF4-FFF2-40B4-BE49-F238E27FC236}">
                <a16:creationId xmlns:a16="http://schemas.microsoft.com/office/drawing/2014/main" id="{AB72E9A0-E454-8072-EE8E-D111D28A8B99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4875347" y="3456564"/>
            <a:ext cx="19087830" cy="1270788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altLang="ko-KR" dirty="0"/>
              <a:t>Click here to add name(s) and affiliation(s) of the author(s) (44pt, Regular)</a:t>
            </a:r>
          </a:p>
          <a:p>
            <a:pPr lvl="0"/>
            <a:r>
              <a:rPr lang="en-US" altLang="ko-KR" dirty="0"/>
              <a:t>Click here to add name(s) and affiliation(s) of the author(s) (44pt, Regular)</a:t>
            </a:r>
          </a:p>
        </p:txBody>
      </p:sp>
      <p:sp>
        <p:nvSpPr>
          <p:cNvPr id="37" name="Text Placeholder 76">
            <a:extLst>
              <a:ext uri="{FF2B5EF4-FFF2-40B4-BE49-F238E27FC236}">
                <a16:creationId xmlns:a16="http://schemas.microsoft.com/office/drawing/2014/main" id="{42B3059B-40D5-7049-5B09-3F1808B7BDC2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4875347" y="955807"/>
            <a:ext cx="19087830" cy="2239565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157"/>
            </a:lvl2pPr>
            <a:lvl3pPr>
              <a:buFontTx/>
              <a:buNone/>
              <a:defRPr sz="6157"/>
            </a:lvl3pPr>
            <a:lvl4pPr>
              <a:buFontTx/>
              <a:buNone/>
              <a:defRPr sz="6157"/>
            </a:lvl4pPr>
            <a:lvl5pPr>
              <a:buFontTx/>
              <a:buNone/>
              <a:defRPr sz="6157"/>
            </a:lvl5pPr>
          </a:lstStyle>
          <a:p>
            <a:pPr lvl="0"/>
            <a:r>
              <a:rPr lang="en-US" altLang="ko-KR" dirty="0"/>
              <a:t>Click here to add title (80pt, Bold)</a:t>
            </a:r>
          </a:p>
          <a:p>
            <a:pPr lvl="0"/>
            <a:r>
              <a:rPr lang="en-US" altLang="ko-KR" dirty="0"/>
              <a:t>Click here to add title (80pt, Bold)</a:t>
            </a:r>
          </a:p>
        </p:txBody>
      </p:sp>
      <p:sp>
        <p:nvSpPr>
          <p:cNvPr id="38" name="그림 개체 틀 4">
            <a:extLst>
              <a:ext uri="{FF2B5EF4-FFF2-40B4-BE49-F238E27FC236}">
                <a16:creationId xmlns:a16="http://schemas.microsoft.com/office/drawing/2014/main" id="{8380E7FB-0395-C438-EC68-D40340B87E39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>
          <a:xfrm>
            <a:off x="24763496" y="1606631"/>
            <a:ext cx="3370909" cy="265648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56F1C1C3-05C1-1A2D-AADC-1F9E2059996C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314634" y="33907072"/>
            <a:ext cx="10658165" cy="152216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I have no financial relationships to disclose.        </a:t>
            </a:r>
          </a:p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I have financial relationships to disclose.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3F0F2DA8-67FB-15E7-BAC7-3C1A889107D0}"/>
              </a:ext>
            </a:extLst>
          </p:cNvPr>
          <p:cNvSpPr>
            <a:spLocks noGrp="1"/>
          </p:cNvSpPr>
          <p:nvPr>
            <p:ph type="body" sz="quarter" idx="165" hasCustomPrompt="1"/>
          </p:nvPr>
        </p:nvSpPr>
        <p:spPr>
          <a:xfrm>
            <a:off x="11368163" y="33907072"/>
            <a:ext cx="11230580" cy="92302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8724" indent="-564893">
              <a:defRPr sz="2523">
                <a:latin typeface="Trebuchet MS" pitchFamily="34" charset="0"/>
              </a:defRPr>
            </a:lvl2pPr>
            <a:lvl3pPr marL="2033617" indent="-564893">
              <a:defRPr sz="2523">
                <a:latin typeface="Trebuchet MS" pitchFamily="34" charset="0"/>
              </a:defRPr>
            </a:lvl3pPr>
            <a:lvl4pPr marL="2655001" indent="-621384">
              <a:defRPr sz="2523">
                <a:latin typeface="Trebuchet MS" pitchFamily="34" charset="0"/>
              </a:defRPr>
            </a:lvl4pPr>
            <a:lvl5pPr marL="3106916" indent="-451915">
              <a:defRPr sz="2523">
                <a:latin typeface="Trebuchet MS" pitchFamily="34" charset="0"/>
              </a:defRPr>
            </a:lvl5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Name / Affiliation / E-mail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E4EE153-A5D4-2711-0EAB-D8B280A1F692}"/>
              </a:ext>
            </a:extLst>
          </p:cNvPr>
          <p:cNvSpPr/>
          <p:nvPr userDrawn="1"/>
        </p:nvSpPr>
        <p:spPr>
          <a:xfrm>
            <a:off x="-1" y="35763200"/>
            <a:ext cx="28800425" cy="236537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D1D0669A-665E-97A7-A8D5-7978C78C28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794" y="33638663"/>
            <a:ext cx="4546404" cy="1289405"/>
          </a:xfrm>
          <a:prstGeom prst="rect">
            <a:avLst/>
          </a:prstGeom>
        </p:spPr>
      </p:pic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4FBE7F53-751B-316B-BFC5-69CF777C051A}"/>
              </a:ext>
            </a:extLst>
          </p:cNvPr>
          <p:cNvSpPr/>
          <p:nvPr userDrawn="1"/>
        </p:nvSpPr>
        <p:spPr>
          <a:xfrm>
            <a:off x="274320" y="32861016"/>
            <a:ext cx="792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FC3EC1E7-3749-F213-E935-46D4BBD7B887}"/>
              </a:ext>
            </a:extLst>
          </p:cNvPr>
          <p:cNvSpPr/>
          <p:nvPr userDrawn="1"/>
        </p:nvSpPr>
        <p:spPr>
          <a:xfrm>
            <a:off x="11374068" y="32861016"/>
            <a:ext cx="5400000" cy="971784"/>
          </a:xfrm>
          <a:prstGeom prst="roundRect">
            <a:avLst>
              <a:gd name="adj" fmla="val 256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4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ko-KR" altLang="en-US" sz="4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922DF61E-E41D-0C16-D2D8-189F50C22419}"/>
              </a:ext>
            </a:extLst>
          </p:cNvPr>
          <p:cNvSpPr/>
          <p:nvPr userDrawn="1"/>
        </p:nvSpPr>
        <p:spPr>
          <a:xfrm>
            <a:off x="-1" y="0"/>
            <a:ext cx="28800000" cy="576000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B73A35E-733E-07C3-8DFF-FC5B54F876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00818" y="1842387"/>
            <a:ext cx="3609971" cy="2184969"/>
            <a:chOff x="577018" y="1219102"/>
            <a:chExt cx="4710154" cy="2850864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8873E905-7DE9-13EB-83BA-17ACA49082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90"/>
            <a:stretch>
              <a:fillRect/>
            </a:stretch>
          </p:blipFill>
          <p:spPr>
            <a:xfrm>
              <a:off x="577018" y="1219102"/>
              <a:ext cx="4710154" cy="2169258"/>
            </a:xfrm>
            <a:prstGeom prst="rect">
              <a:avLst/>
            </a:prstGeom>
          </p:spPr>
        </p:pic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00B129E8-DD24-A2E7-9A39-1A8274724F84}"/>
                </a:ext>
              </a:extLst>
            </p:cNvPr>
            <p:cNvGrpSpPr/>
            <p:nvPr userDrawn="1"/>
          </p:nvGrpSpPr>
          <p:grpSpPr>
            <a:xfrm>
              <a:off x="1041424" y="3366068"/>
              <a:ext cx="3908341" cy="703898"/>
              <a:chOff x="9385299" y="2605451"/>
              <a:chExt cx="2820665" cy="508006"/>
            </a:xfrm>
          </p:grpSpPr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E4FF4E8E-0F59-09A3-CD7E-75A888F3BD2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088" t="91647"/>
              <a:stretch>
                <a:fillRect/>
              </a:stretch>
            </p:blipFill>
            <p:spPr>
              <a:xfrm>
                <a:off x="9385299" y="2872608"/>
                <a:ext cx="2820665" cy="240849"/>
              </a:xfrm>
              <a:prstGeom prst="rect">
                <a:avLst/>
              </a:prstGeom>
            </p:spPr>
          </p:pic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id="{8105AADB-E42B-C5BD-D6D6-6F3118EA6FF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06" t="90735" r="50375"/>
              <a:stretch>
                <a:fillRect/>
              </a:stretch>
            </p:blipFill>
            <p:spPr>
              <a:xfrm>
                <a:off x="9410700" y="2605451"/>
                <a:ext cx="2209800" cy="26715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2038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338" userDrawn="1">
          <p15:clr>
            <a:srgbClr val="F26B43"/>
          </p15:clr>
        </p15:guide>
        <p15:guide id="2" pos="90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38190D6D-8D16-63AA-B89E-3F488569D334}"/>
              </a:ext>
            </a:extLst>
          </p:cNvPr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D9D22A0F-2F49-C9CE-9FA0-C5FB654CD8CE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5F0DA78C-9CE2-FF58-A8FF-E8A06C14D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B8EF4A76-835A-E177-DE1C-0AB8871917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3" name="텍스트 개체 틀 22">
            <a:extLst>
              <a:ext uri="{FF2B5EF4-FFF2-40B4-BE49-F238E27FC236}">
                <a16:creationId xmlns:a16="http://schemas.microsoft.com/office/drawing/2014/main" id="{D9C8B8FD-FA5F-83A4-4D49-09965B47E03E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4" name="텍스트 개체 틀 23">
            <a:extLst>
              <a:ext uri="{FF2B5EF4-FFF2-40B4-BE49-F238E27FC236}">
                <a16:creationId xmlns:a16="http://schemas.microsoft.com/office/drawing/2014/main" id="{15C761D5-34F0-6370-85E0-6C7C4831EBCE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FC81D9CA-5261-1111-7EED-16999EA951CF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D2EBB07-8240-F7F0-7907-750E299E8814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2170EC19-61FC-6DAC-3BE1-8D984714B5AC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8" name="텍스트 개체 틀 27">
            <a:extLst>
              <a:ext uri="{FF2B5EF4-FFF2-40B4-BE49-F238E27FC236}">
                <a16:creationId xmlns:a16="http://schemas.microsoft.com/office/drawing/2014/main" id="{61176BD8-1A08-1B8E-509B-9D1ADA580972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텍스트 개체 틀 28">
            <a:extLst>
              <a:ext uri="{FF2B5EF4-FFF2-40B4-BE49-F238E27FC236}">
                <a16:creationId xmlns:a16="http://schemas.microsoft.com/office/drawing/2014/main" id="{D67D2F5E-1C0D-D61D-892D-4F40A9AA3D86}"/>
              </a:ext>
            </a:extLst>
          </p:cNvPr>
          <p:cNvSpPr>
            <a:spLocks noGrp="1"/>
          </p:cNvSpPr>
          <p:nvPr>
            <p:ph type="body" sz="quarter" idx="16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BF4CFF9D-B266-0370-67E3-84BF997FEC51}"/>
              </a:ext>
            </a:extLst>
          </p:cNvPr>
          <p:cNvSpPr>
            <a:spLocks noGrp="1"/>
          </p:cNvSpPr>
          <p:nvPr>
            <p:ph type="body" sz="quarter" idx="16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127DA49A-1CFC-7904-763A-0983AC933FAB}"/>
              </a:ext>
            </a:extLst>
          </p:cNvPr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2" name="텍스트 개체 틀 31">
            <a:extLst>
              <a:ext uri="{FF2B5EF4-FFF2-40B4-BE49-F238E27FC236}">
                <a16:creationId xmlns:a16="http://schemas.microsoft.com/office/drawing/2014/main" id="{392C1E1B-6CD0-8CF0-4F5F-4AB337AE3372}"/>
              </a:ext>
            </a:extLst>
          </p:cNvPr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3" name="텍스트 개체 틀 32">
            <a:extLst>
              <a:ext uri="{FF2B5EF4-FFF2-40B4-BE49-F238E27FC236}">
                <a16:creationId xmlns:a16="http://schemas.microsoft.com/office/drawing/2014/main" id="{7066543F-52D9-F028-E83B-7238A3A17415}"/>
              </a:ext>
            </a:extLst>
          </p:cNvPr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4A839530-EC66-9C74-2B43-020326E2556D}"/>
              </a:ext>
            </a:extLst>
          </p:cNvPr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E689A652-6716-2B71-5FD8-D097DA60A6B0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0" name="Rectangle 31">
            <a:extLst>
              <a:ext uri="{FF2B5EF4-FFF2-40B4-BE49-F238E27FC236}">
                <a16:creationId xmlns:a16="http://schemas.microsoft.com/office/drawing/2014/main" id="{D385CCA2-50D8-FB76-73C9-0FFDF9C1B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4915" y="31023738"/>
            <a:ext cx="11917363" cy="114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8062" tIns="209027" rIns="418062" bIns="209027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en-US" sz="42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Always write image captions. 28pt regular</a:t>
            </a:r>
            <a:endParaRPr lang="en-US" altLang="en-US" sz="42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8317027-0561-E716-E1EB-977AB9F89ADF}"/>
              </a:ext>
            </a:extLst>
          </p:cNvPr>
          <p:cNvSpPr/>
          <p:nvPr/>
        </p:nvSpPr>
        <p:spPr>
          <a:xfrm>
            <a:off x="15713597" y="26937266"/>
            <a:ext cx="57600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200" b="1" dirty="0">
                <a:solidFill>
                  <a:schemeClr val="tx2"/>
                </a:solidFill>
                <a:cs typeface="Arial" panose="020B0604020202020204" pitchFamily="34" charset="0"/>
              </a:rPr>
              <a:t>figure</a:t>
            </a:r>
            <a:endParaRPr lang="ko-KR" altLang="en-US" sz="42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877D712-4D33-B92B-A96C-7728921C79E8}"/>
              </a:ext>
            </a:extLst>
          </p:cNvPr>
          <p:cNvSpPr/>
          <p:nvPr/>
        </p:nvSpPr>
        <p:spPr>
          <a:xfrm>
            <a:off x="21794497" y="26937266"/>
            <a:ext cx="57600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200" b="1" dirty="0">
                <a:solidFill>
                  <a:schemeClr val="tx2"/>
                </a:solidFill>
                <a:cs typeface="Arial" panose="020B0604020202020204" pitchFamily="34" charset="0"/>
              </a:rPr>
              <a:t>figure</a:t>
            </a:r>
            <a:endParaRPr lang="ko-KR" altLang="en-US" sz="42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7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6E3C8B62-B253-BDCB-A8B9-7CDD9773F1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8597" y="6992472"/>
            <a:ext cx="13108739" cy="1061524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20956A50-D3A1-0790-5888-6021C8F6BE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B76C8283-B3FD-E364-93B8-7743AF67D2BD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8058B1CC-E6CB-4A1B-12DE-9F1828B3BC5D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76574D88-6929-C117-D115-AA8AF41FB943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8" name="텍스트 개체 틀 27">
            <a:extLst>
              <a:ext uri="{FF2B5EF4-FFF2-40B4-BE49-F238E27FC236}">
                <a16:creationId xmlns:a16="http://schemas.microsoft.com/office/drawing/2014/main" id="{EA49F56A-5CD7-5991-8B43-D174B1C40236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텍스트 개체 틀 28">
            <a:extLst>
              <a:ext uri="{FF2B5EF4-FFF2-40B4-BE49-F238E27FC236}">
                <a16:creationId xmlns:a16="http://schemas.microsoft.com/office/drawing/2014/main" id="{E4614AB0-EDBE-C7FC-10D1-1BA5F4C9B0E5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56D0CFAF-1976-D397-E564-FB7A47EF932A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D3E00CA3-0B12-A49A-4243-507C3F2F68E4}"/>
              </a:ext>
            </a:extLst>
          </p:cNvPr>
          <p:cNvSpPr>
            <a:spLocks noGrp="1"/>
          </p:cNvSpPr>
          <p:nvPr>
            <p:ph type="body" sz="quarter" idx="16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2" name="텍스트 개체 틀 31">
            <a:extLst>
              <a:ext uri="{FF2B5EF4-FFF2-40B4-BE49-F238E27FC236}">
                <a16:creationId xmlns:a16="http://schemas.microsoft.com/office/drawing/2014/main" id="{EC168D2C-D4A6-1ECE-7DBD-2CD2C9115E68}"/>
              </a:ext>
            </a:extLst>
          </p:cNvPr>
          <p:cNvSpPr>
            <a:spLocks noGrp="1"/>
          </p:cNvSpPr>
          <p:nvPr>
            <p:ph type="body" sz="quarter" idx="16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3" name="텍스트 개체 틀 32">
            <a:extLst>
              <a:ext uri="{FF2B5EF4-FFF2-40B4-BE49-F238E27FC236}">
                <a16:creationId xmlns:a16="http://schemas.microsoft.com/office/drawing/2014/main" id="{3647F3ED-4925-8033-FAF2-B0921185F3A0}"/>
              </a:ext>
            </a:extLst>
          </p:cNvPr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9A6EC9FE-794D-C293-1EAC-F429489D0CE5}"/>
              </a:ext>
            </a:extLst>
          </p:cNvPr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3" name="텍스트 개체 틀 22">
            <a:extLst>
              <a:ext uri="{FF2B5EF4-FFF2-40B4-BE49-F238E27FC236}">
                <a16:creationId xmlns:a16="http://schemas.microsoft.com/office/drawing/2014/main" id="{D4C9959B-0732-7F84-9739-A31D10EC758D}"/>
              </a:ext>
            </a:extLst>
          </p:cNvPr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4" name="텍스트 개체 틀 23">
            <a:extLst>
              <a:ext uri="{FF2B5EF4-FFF2-40B4-BE49-F238E27FC236}">
                <a16:creationId xmlns:a16="http://schemas.microsoft.com/office/drawing/2014/main" id="{DBE9DBA5-77EA-4C4A-A2B0-A711C3C95BB9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7" name="그림 개체 틀 36">
            <a:extLst>
              <a:ext uri="{FF2B5EF4-FFF2-40B4-BE49-F238E27FC236}">
                <a16:creationId xmlns:a16="http://schemas.microsoft.com/office/drawing/2014/main" id="{1C4953C6-0665-F015-1AEC-86414F63E413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5" name="텍스트 개체 틀 34">
            <a:extLst>
              <a:ext uri="{FF2B5EF4-FFF2-40B4-BE49-F238E27FC236}">
                <a16:creationId xmlns:a16="http://schemas.microsoft.com/office/drawing/2014/main" id="{A6E129E6-A854-EA0D-86BF-95378CFEBC6B}"/>
              </a:ext>
            </a:extLst>
          </p:cNvPr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6" name="텍스트 개체 틀 35">
            <a:extLst>
              <a:ext uri="{FF2B5EF4-FFF2-40B4-BE49-F238E27FC236}">
                <a16:creationId xmlns:a16="http://schemas.microsoft.com/office/drawing/2014/main" id="{E3ECCAFC-9728-401D-466F-1CB7DFA63764}"/>
              </a:ext>
            </a:extLst>
          </p:cNvPr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E762896E-7347-C8D1-05B1-1D372BF4E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4915" y="31023738"/>
            <a:ext cx="11917363" cy="114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8062" tIns="209027" rIns="418062" bIns="209027"/>
          <a:lstStyle>
            <a:lvl1pPr defTabSz="3248025">
              <a:spcBef>
                <a:spcPct val="20000"/>
              </a:spcBef>
              <a:buChar char="•"/>
              <a:defRPr sz="1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248025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248025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248025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248025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248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en-US" sz="42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Always write image captions. 28pt regular</a:t>
            </a:r>
            <a:endParaRPr lang="en-US" altLang="en-US" sz="42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5F8B8CD-6809-DC1D-2E61-BC19BF777C1C}"/>
              </a:ext>
            </a:extLst>
          </p:cNvPr>
          <p:cNvSpPr/>
          <p:nvPr/>
        </p:nvSpPr>
        <p:spPr>
          <a:xfrm>
            <a:off x="15713597" y="26937266"/>
            <a:ext cx="57600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200" b="1" dirty="0">
                <a:solidFill>
                  <a:schemeClr val="tx2"/>
                </a:solidFill>
                <a:cs typeface="Arial" panose="020B0604020202020204" pitchFamily="34" charset="0"/>
              </a:rPr>
              <a:t>figure</a:t>
            </a:r>
            <a:endParaRPr lang="ko-KR" altLang="en-US" sz="42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6B963C3-7A95-DF4D-93D9-FD024058FA74}"/>
              </a:ext>
            </a:extLst>
          </p:cNvPr>
          <p:cNvSpPr/>
          <p:nvPr/>
        </p:nvSpPr>
        <p:spPr>
          <a:xfrm>
            <a:off x="21794497" y="26937266"/>
            <a:ext cx="57600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200" b="1" dirty="0">
                <a:solidFill>
                  <a:schemeClr val="tx2"/>
                </a:solidFill>
                <a:cs typeface="Arial" panose="020B0604020202020204" pitchFamily="34" charset="0"/>
              </a:rPr>
              <a:t>figure</a:t>
            </a:r>
            <a:endParaRPr lang="ko-KR" altLang="en-US" sz="42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62259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18</Words>
  <Application>Microsoft Office PowerPoint</Application>
  <PresentationFormat>사용자 지정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Trebuchet MS</vt:lpstr>
      <vt:lpstr>디자인 사용자 지정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장 하정</cp:lastModifiedBy>
  <cp:revision>7</cp:revision>
  <dcterms:created xsi:type="dcterms:W3CDTF">2026-03-01T04:11:31Z</dcterms:created>
  <dcterms:modified xsi:type="dcterms:W3CDTF">2026-04-10T02:52:02Z</dcterms:modified>
</cp:coreProperties>
</file>